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98" autoAdjust="0"/>
  </p:normalViewPr>
  <p:slideViewPr>
    <p:cSldViewPr snapToGrid="0">
      <p:cViewPr varScale="1">
        <p:scale>
          <a:sx n="48" d="100"/>
          <a:sy n="48" d="100"/>
        </p:scale>
        <p:origin x="10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2640FE1-EA19-CA46-9D5B-FEFD5A23E5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10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660EDE8-B065-BC45-9DC2-B80EE7613F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424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0B9DEE-155B-8F46-848A-1A2EC38001F8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様式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1-B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【COI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なし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】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  <a:endParaRPr kumimoji="0" lang="ja-JP" alt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6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D3236-2605-DF45-BDBB-6EAD1E43E4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13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3A163-A5A5-234C-8F82-AA1C790BD4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864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18161-432C-1A46-AAE3-398FC1A64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04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0E06-C82F-6E44-BE77-245D56BF52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60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83142-A9D5-6644-B845-D07EA1D15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83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BB58B-0731-1342-B969-5D0AFF4FD5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718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AA8-754E-DE43-88CE-49FC77FB45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037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21321-0EEF-BD46-A979-634ED65DE8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06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B5E28-8778-374A-A4C9-63E3C614AB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30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836E8-6553-0F4A-BB81-CBCA7DDE8D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60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B141-E461-914A-89F7-BBFA399491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807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49C2CAF-AE2C-4A41-80C0-62C76A99C5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331913"/>
            <a:ext cx="8239125" cy="27511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日本</a:t>
            </a:r>
            <a:r>
              <a:rPr kumimoji="0"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平滑筋学会</a:t>
            </a:r>
            <a:r>
              <a:rPr kumimoji="0"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ＣＯ </a:t>
            </a:r>
            <a:r>
              <a:rPr kumimoji="0"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Ｉ 開示</a:t>
            </a:r>
            <a:r>
              <a:rPr kumimoji="0"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b="1" i="1" dirty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2400" b="1" i="1" dirty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2400" b="1" i="1" dirty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　　　</a:t>
            </a:r>
            <a:r>
              <a:rPr kumimoji="0" lang="ja-JP" altLang="en-US" sz="2800" b="1" dirty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筆頭</a:t>
            </a:r>
            <a:r>
              <a:rPr kumimoji="0" lang="ja-JP" altLang="en-US" sz="2800" b="1" dirty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発表者名：　○○　○○</a:t>
            </a:r>
            <a:endParaRPr kumimoji="0" lang="en-US" altLang="ja-JP" sz="2800" b="1" dirty="0">
              <a:solidFill>
                <a:srgbClr val="FFFF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233863"/>
            <a:ext cx="8167688" cy="197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開示</a:t>
            </a: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すべき</a:t>
            </a:r>
            <a:r>
              <a:rPr kumimoji="0" lang="en-US" altLang="ja-JP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関係にある　企業など</a:t>
            </a:r>
            <a:r>
              <a:rPr kumimoji="0"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は</a:t>
            </a:r>
            <a:endParaRPr kumimoji="0" lang="en-US" altLang="ja-JP" b="1" dirty="0" smtClean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ありません</a:t>
            </a: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。</a:t>
            </a:r>
            <a:endParaRPr kumimoji="0" lang="en-US" altLang="ja-JP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正方形/長方形 4"/>
          <p:cNvSpPr>
            <a:spLocks noChangeArrowheads="1"/>
          </p:cNvSpPr>
          <p:nvPr/>
        </p:nvSpPr>
        <p:spPr bwMode="auto">
          <a:xfrm>
            <a:off x="288925" y="1020763"/>
            <a:ext cx="8642350" cy="56467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17413" name="正方形/長方形 3"/>
          <p:cNvSpPr>
            <a:spLocks noChangeArrowheads="1"/>
          </p:cNvSpPr>
          <p:nvPr/>
        </p:nvSpPr>
        <p:spPr bwMode="auto">
          <a:xfrm>
            <a:off x="133350" y="303213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ja-JP" altLang="en-US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様式１－</a:t>
            </a:r>
            <a:r>
              <a:rPr kumimoji="0" lang="en-US" altLang="ja-JP" sz="2800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B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</a:t>
            </a:r>
          </a:p>
        </p:txBody>
      </p:sp>
      <p:pic>
        <p:nvPicPr>
          <p:cNvPr id="6" name="図 5" descr="Macintosh HD:Users:akiyama:Desktop:ロゴマーク:制作データ1212:Rロゴ１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749266"/>
            <a:ext cx="2267585" cy="19164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　　日本平滑筋学会 　　ＣＯ Ｉ 開示 　 　　　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hfukuchi</cp:lastModifiedBy>
  <cp:revision>103</cp:revision>
  <dcterms:created xsi:type="dcterms:W3CDTF">2000-09-04T17:39:07Z</dcterms:created>
  <dcterms:modified xsi:type="dcterms:W3CDTF">2018-08-03T04:01:52Z</dcterms:modified>
</cp:coreProperties>
</file>